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C6245-2D93-473B-ACA4-581A6D3B7C83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D67F8-7F0F-4AEE-914B-F5601F4A2E8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D7FFA-C949-46C9-8A7C-70B7A723C867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FFE8-BA28-41B6-B41F-831CB76E54F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1D67A-601D-473D-B058-56E773F5CF5A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16FC6-BF13-4FAA-A269-F61FC703C66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3A3DE-EADD-4ED8-99C1-1D0D3E7753CC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D69B5-65BA-4699-AB9D-510BCDB8476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D1228-BE4D-47EF-AB50-17D318D70D43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01508-E8A3-4AE5-93DA-68ED1146512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F5C98-8AAE-4DD6-A3E3-2822C175577B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2C6F3-7207-459F-AA06-B27064D95F3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1211-E3C6-47C3-89EA-42B3078B8743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14D0-33CA-4229-A37F-DDA8A1DA60B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F9E7D-E567-4390-93E9-94094A9F4A30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A90D-1B66-42DD-B80F-B984AFC6C80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05D04-8699-4E99-AE66-4E5507633429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4BA80-C6A9-49AF-8D6C-374951A6052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4749-A2D6-4F9A-B45B-89E9E5E99C4F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E13E-69C3-49BD-B18A-240D20BFD9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1331-A021-4581-817E-64EF3490A647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E8B90-D163-4A82-9FEF-B15E245D2B2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6299CF-44CA-4A93-AB1E-13DDE1CF2B11}" type="datetimeFigureOut">
              <a:rPr lang="es-AR"/>
              <a:pPr>
                <a:defRPr/>
              </a:pPr>
              <a:t>21/11/2014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CEEE51-29C7-40BC-9C20-D04EC1159FC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3 CuadroTexto"/>
          <p:cNvSpPr txBox="1">
            <a:spLocks noChangeArrowheads="1"/>
          </p:cNvSpPr>
          <p:nvPr/>
        </p:nvSpPr>
        <p:spPr bwMode="auto">
          <a:xfrm>
            <a:off x="552450" y="981075"/>
            <a:ext cx="789622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3200" b="1">
                <a:solidFill>
                  <a:schemeClr val="tx2"/>
                </a:solidFill>
                <a:latin typeface="Calibri" pitchFamily="34" charset="0"/>
              </a:rPr>
              <a:t>Secretaría Académica</a:t>
            </a:r>
          </a:p>
          <a:p>
            <a:pPr algn="ctr"/>
            <a:r>
              <a:rPr lang="es-AR" sz="3200" b="1">
                <a:solidFill>
                  <a:schemeClr val="tx2"/>
                </a:solidFill>
                <a:latin typeface="Calibri" pitchFamily="34" charset="0"/>
              </a:rPr>
              <a:t>Sistema de Gestión Guaraní</a:t>
            </a:r>
          </a:p>
          <a:p>
            <a:pPr algn="ctr"/>
            <a:endParaRPr lang="es-AR" sz="3200" b="1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s-AR" sz="3200" b="1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s-AR" sz="3200" b="1">
                <a:solidFill>
                  <a:schemeClr val="tx2"/>
                </a:solidFill>
                <a:latin typeface="Calibri" pitchFamily="34" charset="0"/>
              </a:rPr>
              <a:t>Implementación de actas de examen a través </a:t>
            </a:r>
          </a:p>
          <a:p>
            <a:pPr algn="ctr"/>
            <a:r>
              <a:rPr lang="es-AR" sz="3200" b="1">
                <a:solidFill>
                  <a:schemeClr val="tx2"/>
                </a:solidFill>
                <a:latin typeface="Calibri" pitchFamily="34" charset="0"/>
              </a:rPr>
              <a:t>del sistema de gestión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CuadroTexto"/>
          <p:cNvSpPr txBox="1">
            <a:spLocks noChangeArrowheads="1"/>
          </p:cNvSpPr>
          <p:nvPr/>
        </p:nvSpPr>
        <p:spPr bwMode="auto">
          <a:xfrm>
            <a:off x="250825" y="404813"/>
            <a:ext cx="89804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b="1">
                <a:solidFill>
                  <a:schemeClr val="tx2"/>
                </a:solidFill>
                <a:latin typeface="Calibri" pitchFamily="34" charset="0"/>
              </a:rPr>
              <a:t>Sistema actual de gestión de actas de examen: 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Actas volantes, no hay registro del examen hasta que llega el acta en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formato papel a la Dirección de alumnos; se almacena la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 información en el sistema SACFE, el ingreso de información es manual.</a:t>
            </a:r>
          </a:p>
          <a:p>
            <a:endParaRPr lang="es-AR" sz="2400">
              <a:solidFill>
                <a:schemeClr val="tx2"/>
              </a:solidFill>
              <a:latin typeface="Calibri" pitchFamily="34" charset="0"/>
            </a:endParaRPr>
          </a:p>
          <a:p>
            <a:endParaRPr lang="es-AR" sz="2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338" name="2 CuadroTexto"/>
          <p:cNvSpPr txBox="1">
            <a:spLocks noChangeArrowheads="1"/>
          </p:cNvSpPr>
          <p:nvPr/>
        </p:nvSpPr>
        <p:spPr bwMode="auto">
          <a:xfrm>
            <a:off x="323850" y="2708275"/>
            <a:ext cx="88471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b="1">
                <a:solidFill>
                  <a:schemeClr val="tx2"/>
                </a:solidFill>
                <a:latin typeface="Calibri" pitchFamily="34" charset="0"/>
              </a:rPr>
              <a:t>Gestión por Guaraní</a:t>
            </a: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: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Actas volantes, hay registro del examen en el sistema de gestión, 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el proceso de gestión finaliza cuando la Dirección de alumnos 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recibe el acta en formato papel firmada por el/los profesores de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la mesa y cierra el acta en el sistema, la información se almacena 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automáticamente en el sistema.</a:t>
            </a:r>
          </a:p>
          <a:p>
            <a:endParaRPr lang="es-AR" sz="24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es-AR" sz="2400" b="1">
                <a:solidFill>
                  <a:schemeClr val="tx2"/>
                </a:solidFill>
                <a:latin typeface="Calibri" pitchFamily="34" charset="0"/>
              </a:rPr>
              <a:t>Tipos de mesas</a:t>
            </a: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: Asociadas a los llamados establecidos por calendario,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mesas especiales.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Mesas  por Gestión y Autogestión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44463" y="476250"/>
          <a:ext cx="8820150" cy="606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1584176"/>
                <a:gridCol w="1763688"/>
              </a:tblGrid>
              <a:tr h="370840">
                <a:tc>
                  <a:txBody>
                    <a:bodyPr/>
                    <a:lstStyle/>
                    <a:p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GESTIÓN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AUTOGESTIÓN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Fechas de examen:</a:t>
                      </a:r>
                      <a:r>
                        <a:rPr lang="es-AR" sz="2000" baseline="0" dirty="0" smtClean="0"/>
                        <a:t> </a:t>
                      </a:r>
                      <a:r>
                        <a:rPr lang="es-AR" sz="2000" dirty="0" smtClean="0"/>
                        <a:t>Calendari</a:t>
                      </a:r>
                      <a:r>
                        <a:rPr lang="es-AR" sz="2000" baseline="0" dirty="0" smtClean="0"/>
                        <a:t>o Académico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Fecha</a:t>
                      </a:r>
                      <a:r>
                        <a:rPr lang="es-AR" sz="2000" baseline="0" dirty="0" smtClean="0"/>
                        <a:t> de examen: cualquier día del año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La mesa es generada  por el administrador departamental y el acta se genera desde la administración central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La mesa y el acta es generada por el docente 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Tiene preinscripción con fecha u horario tope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 profesor carga los alumnos al acta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 profesor carga 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 profesor carga fecha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 profesor carga instancia de examen del alumno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 profesor puede modificar notas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El</a:t>
                      </a:r>
                      <a:r>
                        <a:rPr lang="es-AR" sz="2000" baseline="0" dirty="0" smtClean="0"/>
                        <a:t> profesor imprime el acta,  la firma y entrega en la dirección o secretaría de la </a:t>
                      </a:r>
                      <a:r>
                        <a:rPr lang="es-AR" sz="2000" baseline="0" dirty="0" err="1" smtClean="0"/>
                        <a:t>Resp</a:t>
                      </a:r>
                      <a:r>
                        <a:rPr lang="es-AR" sz="2000" baseline="0" dirty="0" smtClean="0"/>
                        <a:t>. académica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baseline="0" dirty="0" smtClean="0"/>
                        <a:t>El acta es cerrada por Dirección de Alumnos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X</a:t>
                      </a:r>
                      <a:endParaRPr lang="es-A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323850" y="2205038"/>
            <a:ext cx="8223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INFORMACIÓN QUE LOS DEPARTAMENTOS DEBERÁN PREPARAR </a:t>
            </a:r>
          </a:p>
          <a:p>
            <a:r>
              <a:rPr lang="es-AR" sz="2400" b="1">
                <a:solidFill>
                  <a:schemeClr val="tx2"/>
                </a:solidFill>
                <a:latin typeface="Calibri" pitchFamily="34" charset="0"/>
              </a:rPr>
              <a:t>PARA LA SECRETARÍA ACADÉMICA</a:t>
            </a:r>
          </a:p>
        </p:txBody>
      </p:sp>
      <p:sp>
        <p:nvSpPr>
          <p:cNvPr id="16386" name="2 CuadroTexto"/>
          <p:cNvSpPr txBox="1">
            <a:spLocks noChangeArrowheads="1"/>
          </p:cNvSpPr>
          <p:nvPr/>
        </p:nvSpPr>
        <p:spPr bwMode="auto">
          <a:xfrm>
            <a:off x="395288" y="3068638"/>
            <a:ext cx="83994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 Listado de materias con mesas para cargar por Gestión</a:t>
            </a:r>
          </a:p>
          <a:p>
            <a:pPr>
              <a:buFontTx/>
              <a:buChar char="-"/>
            </a:pP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 Período de cierre de inscripciones y de tope de bajas para mesas </a:t>
            </a: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   de Gestión</a:t>
            </a:r>
          </a:p>
          <a:p>
            <a:pPr>
              <a:buFontTx/>
              <a:buChar char="-"/>
            </a:pPr>
            <a:endParaRPr lang="es-AR" sz="2400">
              <a:solidFill>
                <a:schemeClr val="tx2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endParaRPr lang="es-AR" sz="24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Deberán programar </a:t>
            </a:r>
            <a:r>
              <a:rPr lang="es-AR" sz="2400" b="1">
                <a:solidFill>
                  <a:schemeClr val="tx2"/>
                </a:solidFill>
                <a:latin typeface="Calibri" pitchFamily="34" charset="0"/>
              </a:rPr>
              <a:t>para el administrador departamental</a:t>
            </a: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s-AR" sz="2400">
                <a:solidFill>
                  <a:schemeClr val="tx2"/>
                </a:solidFill>
                <a:latin typeface="Calibri" pitchFamily="34" charset="0"/>
              </a:rPr>
              <a:t>  Mesas a cargar, fechas, horarios y el profesor a cargo de la mesa</a:t>
            </a:r>
          </a:p>
        </p:txBody>
      </p:sp>
      <p:sp>
        <p:nvSpPr>
          <p:cNvPr id="16387" name="3 CuadroTexto"/>
          <p:cNvSpPr txBox="1">
            <a:spLocks noChangeArrowheads="1"/>
          </p:cNvSpPr>
          <p:nvPr/>
        </p:nvSpPr>
        <p:spPr bwMode="auto">
          <a:xfrm>
            <a:off x="1149350" y="549275"/>
            <a:ext cx="6772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3200">
                <a:solidFill>
                  <a:schemeClr val="tx2"/>
                </a:solidFill>
                <a:latin typeface="Calibri" pitchFamily="34" charset="0"/>
              </a:rPr>
              <a:t>Fecha programada de implementación: </a:t>
            </a:r>
          </a:p>
          <a:p>
            <a:r>
              <a:rPr lang="es-AR" sz="3200">
                <a:solidFill>
                  <a:schemeClr val="tx2"/>
                </a:solidFill>
                <a:latin typeface="Calibri" pitchFamily="34" charset="0"/>
              </a:rPr>
              <a:t>exámenes por calendario abril de 2015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79413" y="5949950"/>
            <a:ext cx="8485187" cy="641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AR" b="1">
                <a:solidFill>
                  <a:schemeClr val="tx2"/>
                </a:solidFill>
                <a:latin typeface="Calibri" pitchFamily="34" charset="0"/>
              </a:rPr>
              <a:t>LAS ACTAS IMPRESAS SOLO PODRÁN SER ENTREGADAS EN LA DIRECCIÓN DE ALUMNOS</a:t>
            </a:r>
          </a:p>
          <a:p>
            <a:r>
              <a:rPr lang="es-AR" b="1">
                <a:solidFill>
                  <a:schemeClr val="tx2"/>
                </a:solidFill>
                <a:latin typeface="Calibri" pitchFamily="34" charset="0"/>
              </a:rPr>
              <a:t>POR LOS SECRETARIOS DEPARTAMENTALES /DE CARRERAS Y/O MAESTRÍAS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835150" y="1916113"/>
            <a:ext cx="51133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835150" y="4652963"/>
            <a:ext cx="51133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329</Words>
  <Application>Microsoft Office PowerPoint</Application>
  <PresentationFormat>Presentación en pantalla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Calibri</vt:lpstr>
      <vt:lpstr>Arial</vt:lpstr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MARISA GASSMANN</dc:creator>
  <cp:lastModifiedBy>Usuario</cp:lastModifiedBy>
  <cp:revision>5</cp:revision>
  <dcterms:created xsi:type="dcterms:W3CDTF">2014-10-21T16:54:08Z</dcterms:created>
  <dcterms:modified xsi:type="dcterms:W3CDTF">2014-11-21T15:00:20Z</dcterms:modified>
</cp:coreProperties>
</file>