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SiGeDep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Jurados de Concursos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66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9. </a:t>
            </a:r>
            <a:r>
              <a:rPr lang="es-ES" sz="3200" dirty="0" smtClean="0"/>
              <a:t>De ser necesario, </a:t>
            </a:r>
            <a:r>
              <a:rPr lang="es-ES" sz="3200" dirty="0" smtClean="0"/>
              <a:t>pueden </a:t>
            </a:r>
            <a:r>
              <a:rPr lang="es-ES" sz="3200" dirty="0" smtClean="0"/>
              <a:t>hacer </a:t>
            </a:r>
            <a:r>
              <a:rPr lang="es-ES" sz="3200" dirty="0" err="1" smtClean="0"/>
              <a:t>click</a:t>
            </a:r>
            <a:r>
              <a:rPr lang="es-ES" sz="3200" dirty="0" smtClean="0"/>
              <a:t> en “editar dictamen” </a:t>
            </a:r>
            <a:r>
              <a:rPr lang="es-ES" sz="3200" dirty="0" smtClean="0"/>
              <a:t>y volver a modificar el orden de mérito.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928860" y="2583180"/>
            <a:ext cx="868680" cy="266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3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10. </a:t>
            </a:r>
            <a:r>
              <a:rPr lang="es-ES" sz="3100" dirty="0" smtClean="0"/>
              <a:t>Cuando esté correcto el orden, hacer </a:t>
            </a:r>
            <a:r>
              <a:rPr lang="es-ES" sz="3100" dirty="0" err="1" smtClean="0"/>
              <a:t>click</a:t>
            </a:r>
            <a:r>
              <a:rPr lang="es-ES" sz="3100" dirty="0" smtClean="0"/>
              <a:t> en “ver detalles” para que aparezca completa la tabla.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29" name="Marcador de contenido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268" y="864108"/>
            <a:ext cx="9103360" cy="5120640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6696075" y="2124075"/>
            <a:ext cx="276225" cy="257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6103620" y="1828800"/>
            <a:ext cx="497205" cy="1828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8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15940" t="2859" r="39512" b="-157"/>
          <a:stretch/>
        </p:blipFill>
        <p:spPr>
          <a:xfrm>
            <a:off x="3694679" y="800294"/>
            <a:ext cx="4176202" cy="51308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0069" t="12824" r="47332" b="12117"/>
          <a:stretch/>
        </p:blipFill>
        <p:spPr>
          <a:xfrm>
            <a:off x="7283578" y="2770534"/>
            <a:ext cx="2857501" cy="28321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dirty="0" smtClean="0"/>
              <a:t>11. </a:t>
            </a:r>
            <a:r>
              <a:rPr lang="es-ES" sz="3100" dirty="0" smtClean="0"/>
              <a:t>Seleccionar </a:t>
            </a:r>
            <a:r>
              <a:rPr lang="es-ES" sz="3100" dirty="0"/>
              <a:t>el listado completo (orden de mérito y fuera del orden de mérito), copiarlo y pegarlo en el Word donde estén elaborando el dictamen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307330" y="8643937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2C889A"/>
                </a:solidFill>
              </a:rPr>
              <a:t>Click</a:t>
            </a:r>
            <a:r>
              <a:rPr lang="es-ES" sz="1200" b="1" dirty="0" smtClean="0">
                <a:solidFill>
                  <a:srgbClr val="2C889A"/>
                </a:solidFill>
              </a:rPr>
              <a:t>  derecho</a:t>
            </a:r>
            <a:endParaRPr lang="es-ES" sz="1200" b="1" dirty="0">
              <a:solidFill>
                <a:srgbClr val="2C889A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600687" y="3378589"/>
            <a:ext cx="182880" cy="17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5423895" y="7726293"/>
            <a:ext cx="56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C889A"/>
                </a:solidFill>
              </a:rPr>
              <a:t>Pegar</a:t>
            </a:r>
            <a:endParaRPr lang="es-ES" sz="1200" b="1" dirty="0">
              <a:solidFill>
                <a:srgbClr val="2C889A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412038" y="3350012"/>
            <a:ext cx="182880" cy="17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648179" y="1575673"/>
            <a:ext cx="3287001" cy="36058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541902" y="2696874"/>
            <a:ext cx="2340851" cy="29794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0074399" y="4054455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2C889A"/>
                </a:solidFill>
              </a:rPr>
              <a:t>Click</a:t>
            </a:r>
            <a:endParaRPr lang="es-ES" sz="1200" b="1" dirty="0" smtClean="0">
              <a:solidFill>
                <a:srgbClr val="2C889A"/>
              </a:solidFill>
            </a:endParaRPr>
          </a:p>
          <a:p>
            <a:r>
              <a:rPr lang="es-ES" sz="1200" b="1" dirty="0" smtClean="0">
                <a:solidFill>
                  <a:srgbClr val="2C889A"/>
                </a:solidFill>
              </a:rPr>
              <a:t> derecho</a:t>
            </a:r>
            <a:endParaRPr lang="es-ES" sz="1200" b="1" dirty="0">
              <a:solidFill>
                <a:srgbClr val="2C889A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32355" y="1883517"/>
            <a:ext cx="942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>
                <a:solidFill>
                  <a:srgbClr val="2C889A"/>
                </a:solidFill>
              </a:rPr>
              <a:t>Seleccionar</a:t>
            </a:r>
            <a:endParaRPr lang="es-ES" sz="1200" b="1" dirty="0">
              <a:solidFill>
                <a:srgbClr val="2C889A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6935180" y="1995375"/>
            <a:ext cx="823963" cy="629576"/>
          </a:xfrm>
          <a:prstGeom prst="straightConnector1">
            <a:avLst/>
          </a:prstGeom>
          <a:ln w="28575">
            <a:solidFill>
              <a:srgbClr val="2C88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6309360" y="2514600"/>
            <a:ext cx="182880" cy="17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8753087" y="3530989"/>
            <a:ext cx="182880" cy="175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6575306" y="1732468"/>
            <a:ext cx="277440" cy="42804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/>
          <a:srcRect l="48603" t="39282" r="35466" b="42121"/>
          <a:stretch/>
        </p:blipFill>
        <p:spPr>
          <a:xfrm>
            <a:off x="9275470" y="4552950"/>
            <a:ext cx="1529663" cy="100438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9474994" y="4552950"/>
            <a:ext cx="407759" cy="155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rco 19"/>
          <p:cNvSpPr/>
          <p:nvPr/>
        </p:nvSpPr>
        <p:spPr>
          <a:xfrm>
            <a:off x="9600068" y="4067288"/>
            <a:ext cx="482209" cy="640397"/>
          </a:xfrm>
          <a:prstGeom prst="arc">
            <a:avLst>
              <a:gd name="adj1" fmla="val 16102498"/>
              <a:gd name="adj2" fmla="val 2168420"/>
            </a:avLst>
          </a:prstGeom>
          <a:ln>
            <a:solidFill>
              <a:srgbClr val="2C889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33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¡Muchas gracias por usar </a:t>
            </a:r>
            <a:r>
              <a:rPr lang="es-ES" dirty="0" err="1" smtClean="0"/>
              <a:t>SiGeDep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Ante cualquier consulta, comunicarse con Sofía a </a:t>
            </a:r>
            <a:r>
              <a:rPr lang="es-ES" dirty="0" smtClean="0">
                <a:solidFill>
                  <a:schemeClr val="bg1"/>
                </a:solidFill>
              </a:rPr>
              <a:t>slista@fbmc.fcen.uba.ar </a:t>
            </a:r>
            <a:r>
              <a:rPr lang="es-ES" dirty="0" smtClean="0"/>
              <a:t>o al 52858481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39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08119" cy="4601183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1. Ingresar el </a:t>
            </a:r>
            <a:r>
              <a:rPr lang="es-ES" sz="3200" b="1" dirty="0" smtClean="0"/>
              <a:t>nombre de usuario </a:t>
            </a:r>
            <a:r>
              <a:rPr lang="es-ES" sz="3200" dirty="0"/>
              <a:t>y </a:t>
            </a:r>
            <a:r>
              <a:rPr lang="es-ES" sz="3200" b="1" dirty="0"/>
              <a:t>contraseña</a:t>
            </a:r>
            <a:r>
              <a:rPr lang="es-ES" sz="3200" dirty="0"/>
              <a:t> </a:t>
            </a:r>
            <a:r>
              <a:rPr lang="es-ES" sz="3200" dirty="0" smtClean="0"/>
              <a:t>que recibieron por mail en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2400" dirty="0"/>
              <a:t>https://</a:t>
            </a:r>
            <a:r>
              <a:rPr lang="es-ES" sz="2400" dirty="0" smtClean="0"/>
              <a:t>fbmc.sigedep.exactas.uba.ar/</a:t>
            </a:r>
            <a:endParaRPr lang="es-E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</a:t>
            </a:r>
            <a:r>
              <a:rPr lang="es-ES" dirty="0" smtClean="0"/>
              <a:t>. Hacer </a:t>
            </a:r>
            <a:r>
              <a:rPr lang="es-ES" dirty="0" err="1" smtClean="0"/>
              <a:t>click</a:t>
            </a:r>
            <a:r>
              <a:rPr lang="es-ES" dirty="0" smtClean="0"/>
              <a:t> en </a:t>
            </a:r>
            <a:r>
              <a:rPr lang="es-ES" dirty="0" smtClean="0"/>
              <a:t>“Concursos</a:t>
            </a:r>
            <a:r>
              <a:rPr lang="es-ES" dirty="0" smtClean="0"/>
              <a:t>” en la banda negra.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3. Hacer </a:t>
            </a:r>
            <a:r>
              <a:rPr lang="es-ES" dirty="0" err="1" smtClean="0"/>
              <a:t>click</a:t>
            </a:r>
            <a:r>
              <a:rPr lang="es-ES" dirty="0" smtClean="0"/>
              <a:t> en </a:t>
            </a:r>
            <a:r>
              <a:rPr lang="es-ES" dirty="0" smtClean="0"/>
              <a:t>“Dictámenes” </a:t>
            </a:r>
            <a:r>
              <a:rPr lang="es-ES" dirty="0" smtClean="0"/>
              <a:t>en la banda </a:t>
            </a:r>
            <a:r>
              <a:rPr lang="es-ES" dirty="0" smtClean="0"/>
              <a:t>gris.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884" y="337107"/>
            <a:ext cx="7315200" cy="41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-30" t="8467" r="54634" b="67688"/>
          <a:stretch/>
        </p:blipFill>
        <p:spPr>
          <a:xfrm>
            <a:off x="5260840" y="4072237"/>
            <a:ext cx="6264139" cy="18507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247503" y="4077731"/>
            <a:ext cx="6268994" cy="191117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769884" y="708454"/>
            <a:ext cx="3191089" cy="1021492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4135395" y="1729946"/>
            <a:ext cx="1466335" cy="2342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6459083" y="4072237"/>
            <a:ext cx="612277" cy="179723"/>
          </a:xfrm>
          <a:prstGeom prst="rect">
            <a:avLst/>
          </a:prstGeom>
          <a:noFill/>
          <a:ln w="57150">
            <a:solidFill>
              <a:srgbClr val="2C889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118462" y="4206762"/>
            <a:ext cx="520837" cy="166225"/>
          </a:xfrm>
          <a:prstGeom prst="rect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3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contenido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4. Hacer </a:t>
            </a:r>
            <a:r>
              <a:rPr lang="es-ES" sz="3200" dirty="0" err="1" smtClean="0"/>
              <a:t>click</a:t>
            </a:r>
            <a:r>
              <a:rPr lang="es-ES" sz="3200" dirty="0" smtClean="0"/>
              <a:t> en </a:t>
            </a:r>
            <a:r>
              <a:rPr lang="es-ES" sz="3200" dirty="0" smtClean="0"/>
              <a:t>“Editar” </a:t>
            </a:r>
            <a:r>
              <a:rPr lang="es-ES" sz="3200" dirty="0" smtClean="0"/>
              <a:t>en el concurso correspondiente. </a:t>
            </a:r>
            <a:endParaRPr lang="es-ES" sz="3200" dirty="0"/>
          </a:p>
        </p:txBody>
      </p:sp>
      <p:sp>
        <p:nvSpPr>
          <p:cNvPr id="10" name="Rectángulo 9"/>
          <p:cNvSpPr/>
          <p:nvPr/>
        </p:nvSpPr>
        <p:spPr>
          <a:xfrm>
            <a:off x="8542638" y="3784600"/>
            <a:ext cx="229887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9967783" y="2919626"/>
            <a:ext cx="330199" cy="111691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7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5. </a:t>
            </a:r>
            <a:r>
              <a:rPr lang="es-ES" sz="2800" dirty="0" smtClean="0"/>
              <a:t>Ingresar </a:t>
            </a:r>
            <a:r>
              <a:rPr lang="es-ES" sz="2800" dirty="0" smtClean="0"/>
              <a:t>los puntajes máximos que hayan </a:t>
            </a:r>
            <a:r>
              <a:rPr lang="es-ES" sz="2800" dirty="0" smtClean="0"/>
              <a:t>establecido.</a:t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TIP: Pueden utilizar el botón de “verificar máximos” para chequear si están bien los valores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5082540" y="4511040"/>
            <a:ext cx="5402580" cy="3886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0000734" y="4511040"/>
            <a:ext cx="484385" cy="3886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3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6. </a:t>
            </a:r>
            <a:r>
              <a:rPr lang="es-ES" sz="2400" dirty="0" smtClean="0"/>
              <a:t>Más abajo en esa página ingresar los puntajes de todos los inscriptos. Quienes no se haya presentado a la prueba de oposición </a:t>
            </a:r>
            <a:r>
              <a:rPr lang="es-ES" sz="2400" dirty="0" smtClean="0"/>
              <a:t>se dejará los espacios en blanco o se colocará “0” (cero) en todos los espacios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8058871" y="2598188"/>
            <a:ext cx="1524000" cy="27152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4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TIP: Para mayor comodidad en este paso se pueden colocar ceros en todos los inscriptos que no se presentaron, y hacer </a:t>
            </a:r>
            <a:r>
              <a:rPr lang="es-ES" sz="2400" dirty="0" err="1" smtClean="0"/>
              <a:t>click</a:t>
            </a:r>
            <a:r>
              <a:rPr lang="es-ES" sz="2400" dirty="0" smtClean="0"/>
              <a:t> en “guardar”. Una vez que vuelvan a editar el orden, ya todas esas personas les aparecerán apartadas.</a:t>
            </a:r>
            <a:endParaRPr lang="es-ES" sz="24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49795" y="2088704"/>
            <a:ext cx="4524838" cy="150299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7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</a:t>
            </a:r>
            <a:r>
              <a:rPr lang="es-ES" dirty="0" smtClean="0"/>
              <a:t>De haber veedores agregarlos a lo último de la página y hacer </a:t>
            </a:r>
            <a:r>
              <a:rPr lang="es-ES" dirty="0" err="1" smtClean="0"/>
              <a:t>click</a:t>
            </a:r>
            <a:r>
              <a:rPr lang="es-ES" dirty="0" smtClean="0"/>
              <a:t> en “guardar”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67300" y="4442460"/>
            <a:ext cx="868680" cy="266700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9974580" y="4671060"/>
            <a:ext cx="868680" cy="2667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6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8. Para ver el </a:t>
            </a:r>
            <a:r>
              <a:rPr lang="es-ES" sz="2800" dirty="0"/>
              <a:t>0</a:t>
            </a:r>
            <a:r>
              <a:rPr lang="es-ES" sz="2800" dirty="0" smtClean="0"/>
              <a:t>rden de mérito ordenado, hacer </a:t>
            </a:r>
            <a:r>
              <a:rPr lang="es-ES" sz="2800" dirty="0" err="1" smtClean="0"/>
              <a:t>click</a:t>
            </a:r>
            <a:r>
              <a:rPr lang="es-ES" sz="2800" dirty="0" smtClean="0"/>
              <a:t> en el concurso que corresponda.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5076774" y="3077218"/>
            <a:ext cx="1027464" cy="1099366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349</TotalTime>
  <Words>257</Words>
  <Application>Microsoft Office PowerPoint</Application>
  <PresentationFormat>Panorámica</PresentationFormat>
  <Paragraphs>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Corbel</vt:lpstr>
      <vt:lpstr>Wingdings 2</vt:lpstr>
      <vt:lpstr>Marco</vt:lpstr>
      <vt:lpstr>SiGeDep</vt:lpstr>
      <vt:lpstr>1. Ingresar el nombre de usuario y contraseña que recibieron por mail en   https://fbmc.sigedep.exactas.uba.ar/</vt:lpstr>
      <vt:lpstr>2. Hacer click en “Concursos” en la banda negra.  3. Hacer click en “Dictámenes” en la banda gris.</vt:lpstr>
      <vt:lpstr>4. Hacer click en “Editar” en el concurso correspondiente. </vt:lpstr>
      <vt:lpstr>5. Ingresar los puntajes máximos que hayan establecido.  TIP: Pueden utilizar el botón de “verificar máximos” para chequear si están bien los valores</vt:lpstr>
      <vt:lpstr>6. Más abajo en esa página ingresar los puntajes de todos los inscriptos. Quienes no se haya presentado a la prueba de oposición se dejará los espacios en blanco o se colocará “0” (cero) en todos los espacios</vt:lpstr>
      <vt:lpstr>TIP: Para mayor comodidad en este paso se pueden colocar ceros en todos los inscriptos que no se presentaron, y hacer click en “guardar”. Una vez que vuelvan a editar el orden, ya todas esas personas les aparecerán apartadas.</vt:lpstr>
      <vt:lpstr>7. De haber veedores agregarlos a lo último de la página y hacer click en “guardar”</vt:lpstr>
      <vt:lpstr>8. Para ver el 0rden de mérito ordenado, hacer click en el concurso que corresponda.</vt:lpstr>
      <vt:lpstr>9. De ser necesario, pueden hacer click en “editar dictamen” y volver a modificar el orden de mérito.</vt:lpstr>
      <vt:lpstr> 10. Cuando esté correcto el orden, hacer click en “ver detalles” para que aparezca completa la tabla.  </vt:lpstr>
      <vt:lpstr>11. Seleccionar el listado completo (orden de mérito y fuera del orden de mérito), copiarlo y pegarlo en el Word donde estén elaborando el dictamen  </vt:lpstr>
      <vt:lpstr>¡Muchas gracias por usar SiGeDep!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SiGeDep</dc:title>
  <dc:creator>Usuario</dc:creator>
  <cp:lastModifiedBy>Usuario</cp:lastModifiedBy>
  <cp:revision>20</cp:revision>
  <dcterms:created xsi:type="dcterms:W3CDTF">2019-06-28T17:20:05Z</dcterms:created>
  <dcterms:modified xsi:type="dcterms:W3CDTF">2019-07-03T15:01:20Z</dcterms:modified>
</cp:coreProperties>
</file>